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3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5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8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31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402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93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66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412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55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70277-E3B4-482A-AE32-723D837F01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57D1A-DB64-4568-AD32-5BC017819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4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1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5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9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3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4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4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7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3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0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6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6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2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7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4</cp:revision>
  <dcterms:created xsi:type="dcterms:W3CDTF">2019-02-25T15:22:03Z</dcterms:created>
  <dcterms:modified xsi:type="dcterms:W3CDTF">2019-02-25T15:39:03Z</dcterms:modified>
</cp:coreProperties>
</file>